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dvent Pro Medium" panose="020B0604020202020204" charset="0"/>
      <p:regular r:id="rId45"/>
      <p:bold r:id="rId46"/>
    </p:embeddedFont>
    <p:embeddedFont>
      <p:font typeface="Advent Pro SemiBold" panose="020B0604020202020204" charset="0"/>
      <p:regular r:id="rId47"/>
      <p:bold r:id="rId48"/>
    </p:embeddedFont>
    <p:embeddedFont>
      <p:font typeface="Amatic SC" panose="00000500000000000000" pitchFamily="2" charset="-79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Fira Sans Condensed Medium" panose="020B0603050000020004" pitchFamily="34" charset="0"/>
      <p:regular r:id="rId55"/>
      <p:bold r:id="rId56"/>
      <p:italic r:id="rId57"/>
      <p:boldItalic r:id="rId58"/>
    </p:embeddedFont>
    <p:embeddedFont>
      <p:font typeface="Fira Sans Extra Condensed Medium" panose="020B0604020202020204" charset="0"/>
      <p:regular r:id="rId59"/>
      <p:bold r:id="rId60"/>
      <p:italic r:id="rId61"/>
      <p:boldItalic r:id="rId62"/>
    </p:embeddedFont>
    <p:embeddedFont>
      <p:font typeface="Maven Pro" panose="02000000000000000000" pitchFamily="2" charset="0"/>
      <p:regular r:id="rId63"/>
      <p:bold r:id="rId64"/>
    </p:embeddedFont>
    <p:embeddedFont>
      <p:font typeface="Maven Pro SemiBold" panose="020B0604020202020204" charset="0"/>
      <p:regular r:id="rId65"/>
      <p:bold r:id="rId66"/>
    </p:embeddedFont>
    <p:embeddedFont>
      <p:font typeface="Nunito Light" pitchFamily="2" charset="0"/>
      <p:regular r:id="rId67"/>
      <p:italic r:id="rId68"/>
    </p:embeddedFont>
    <p:embeddedFont>
      <p:font typeface="Proxima Nova" panose="020B0604020202020204" charset="0"/>
      <p:regular r:id="rId69"/>
      <p:bold r:id="rId70"/>
      <p:italic r:id="rId71"/>
      <p:boldItalic r:id="rId72"/>
    </p:embeddedFont>
    <p:embeddedFont>
      <p:font typeface="Proxima Nova Semibold" panose="020B0604020202020204" charset="0"/>
      <p:regular r:id="rId73"/>
      <p:bold r:id="rId74"/>
      <p:boldItalic r:id="rId75"/>
    </p:embeddedFont>
    <p:embeddedFont>
      <p:font typeface="Roboto Medium" panose="02000000000000000000" pitchFamily="2" charset="0"/>
      <p:regular r:id="rId76"/>
      <p:bold r:id="rId77"/>
      <p:italic r:id="rId78"/>
      <p:boldItalic r:id="rId79"/>
    </p:embeddedFont>
    <p:embeddedFont>
      <p:font typeface="Share Tech" panose="020B0604020202020204" charset="0"/>
      <p:regular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53D8D1-4DE1-42D6-BB9B-3D79152D9468}">
  <a:tblStyle styleId="{BE53D8D1-4DE1-42D6-BB9B-3D79152D94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84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font" Target="fonts/font3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66" Type="http://schemas.openxmlformats.org/officeDocument/2006/relationships/font" Target="fonts/font22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3.xml"/><Relationship Id="rId12" Type="http://schemas.openxmlformats.org/officeDocument/2006/relationships/slide" Target="slide3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4.xml"/><Relationship Id="rId11" Type="http://schemas.openxmlformats.org/officeDocument/2006/relationships/slide" Target="slide28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7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PROPOSAL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294571" y="751888"/>
            <a:ext cx="6508751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AUTOMATIC CORRECTION FOR SUBJECTIVE QUESTIONS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C71C77-FBD7-468A-B78C-4CECD05EAF5B}"/>
              </a:ext>
            </a:extLst>
          </p:cNvPr>
          <p:cNvSpPr txBox="1"/>
          <p:nvPr/>
        </p:nvSpPr>
        <p:spPr>
          <a:xfrm>
            <a:off x="3344159" y="3172542"/>
            <a:ext cx="36541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hare Tech" panose="020B0604020202020204" charset="0"/>
              </a:rPr>
              <a:t>Under the supervision of: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Prof. 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Dr.Ashraf</a:t>
            </a: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AbdulRaouf</a:t>
            </a:r>
            <a:endParaRPr lang="en-US" sz="1800" dirty="0">
              <a:solidFill>
                <a:schemeClr val="bg1"/>
              </a:solidFill>
              <a:latin typeface="Share Tech" panose="020B0604020202020204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Prof. 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Dr.Essam</a:t>
            </a: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Eliwa</a:t>
            </a:r>
            <a:endParaRPr lang="en-US" sz="1800" dirty="0">
              <a:solidFill>
                <a:schemeClr val="bg1"/>
              </a:solidFill>
              <a:latin typeface="Share Tech" panose="020B0604020202020204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Prof. 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Dr.Diaa</a:t>
            </a:r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 Salama</a:t>
            </a:r>
          </a:p>
          <a:p>
            <a:r>
              <a:rPr lang="en-US" sz="1800" dirty="0">
                <a:solidFill>
                  <a:schemeClr val="bg1"/>
                </a:solidFill>
                <a:latin typeface="Share Tech" panose="020B0604020202020204" charset="0"/>
              </a:rPr>
              <a:t>TA. Eng. Mahmoud El-</a:t>
            </a:r>
            <a:r>
              <a:rPr lang="en-US" sz="1800" dirty="0" err="1">
                <a:solidFill>
                  <a:schemeClr val="bg1"/>
                </a:solidFill>
                <a:latin typeface="Share Tech" panose="020B0604020202020204" charset="0"/>
              </a:rPr>
              <a:t>Sahhar</a:t>
            </a:r>
            <a:endParaRPr lang="en-US" sz="1800" dirty="0">
              <a:solidFill>
                <a:schemeClr val="bg1"/>
              </a:solidFill>
              <a:latin typeface="Share Tech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{BE53D8D1-4DE1-42D6-BB9B-3D79152D9468}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{BE53D8D1-4DE1-42D6-BB9B-3D79152D9468}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{BE53D8D1-4DE1-42D6-BB9B-3D79152D9468}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{BE53D8D1-4DE1-42D6-BB9B-3D79152D9468}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{BE53D8D1-4DE1-42D6-BB9B-3D79152D9468}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1305</Words>
  <Application>Microsoft Office PowerPoint</Application>
  <PresentationFormat>On-screen Show (16:9)</PresentationFormat>
  <Paragraphs>245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8" baseType="lpstr">
      <vt:lpstr>Proxima Nova</vt:lpstr>
      <vt:lpstr>Livvic Light</vt:lpstr>
      <vt:lpstr>Proxima Nova Semibold</vt:lpstr>
      <vt:lpstr>Fira Sans Condensed Medium</vt:lpstr>
      <vt:lpstr>Nunito Light</vt:lpstr>
      <vt:lpstr>Advent Pro Medium</vt:lpstr>
      <vt:lpstr>Advent Pro SemiBold</vt:lpstr>
      <vt:lpstr>Roboto Medium</vt:lpstr>
      <vt:lpstr>Fira Sans Extra Condensed Medium</vt:lpstr>
      <vt:lpstr>Maven Pro SemiBold</vt:lpstr>
      <vt:lpstr>Share Tech</vt:lpstr>
      <vt:lpstr>Amatic SC</vt:lpstr>
      <vt:lpstr>Maven Pro</vt:lpstr>
      <vt:lpstr>Calibri</vt:lpstr>
      <vt:lpstr>Arial</vt:lpstr>
      <vt:lpstr>Data Science Consulting by Slidesgo</vt:lpstr>
      <vt:lpstr>Slidesgo Final Pages</vt:lpstr>
      <vt:lpstr>AUTOMATIC CORRECTION FOR SUBJECTIVE QUESTIONS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CORRECTION FOR SUBJECTIVE QUESTIONS</dc:title>
  <cp:lastModifiedBy>Philip G.Hanna</cp:lastModifiedBy>
  <cp:revision>1</cp:revision>
  <dcterms:modified xsi:type="dcterms:W3CDTF">2021-11-07T15:04:36Z</dcterms:modified>
</cp:coreProperties>
</file>